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956B9-DDD0-470C-91A3-E7475E8B2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0EC97-4A2A-44A3-9233-3B482B030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57E6A-6022-404A-93EF-CD13D07270E7}" type="datetimeFigureOut">
              <a:rPr lang="en-MY" smtClean="0"/>
              <a:t>10/4/2026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02F83C-C66E-414D-9C95-29FDBCE97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E777F1-794E-4A81-AB87-4E691E212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8017D-3971-472D-B510-E7A501B8523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31050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46FBEA-60AF-409B-877C-E15DE8A01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FB86B-FD74-4528-9D8D-9A52FECBB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C3778-9D01-46CC-A979-B5FA29D02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57E6A-6022-404A-93EF-CD13D07270E7}" type="datetimeFigureOut">
              <a:rPr lang="en-MY" smtClean="0"/>
              <a:t>10/4/2026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E0A37-F84D-48AF-A00A-43C20134EF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6EA69-B133-44FE-B64F-6783D80EF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8017D-3971-472D-B510-E7A501B8523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5522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35C16C-76E0-4B2D-B656-D46FB1102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37A017-134D-499D-8E3E-C91EB1BED7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057E55-4DD5-42CB-BE4F-CA8DFA99C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664F8F-CC68-40AE-A438-6BB26C1C0E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70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A1E28B-9517-4127-9915-5C6AFDE83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50B26-336F-46F6-ADDD-AC4BA99A48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81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A4D683-1BD1-479F-AB6F-DCA3F6156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144FEA-154D-44AD-9595-A7422A8646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89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428552-9938-43EB-AE75-BAA3F1FB9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42EE45-8031-42A5-8164-B85812B63D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66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0EFB7F-3102-461B-B4BD-D3EC8FDE6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18198-D221-4873-A192-C6AE15168B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1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15AA8B-B8E3-4DA2-8E18-49738250F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6DC7F7-9DC2-4ADD-9A0D-F8A53732F7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95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D48963-476F-4508-9F52-553EEF966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6AB5C-8220-427A-8EF3-598F5E5BDF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75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ACCBAF-19CA-4CA0-A0C7-6D91582F8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9CA74-7587-41B0-A886-F825F2B7BF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52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B6359F-61B6-452D-B1C6-22ECF0596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8BD21B-CB50-47BF-AEB7-2DD7429146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79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63F96E-F07E-4910-A600-8BCF45322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2DFAD3-60E9-4E90-B978-5E49369853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89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180901-1D33-4D5A-97F2-D98D08810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F541C0-4502-4A4E-8692-2581D4963A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1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137C62-D376-444A-8514-B876B623E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1E5481-447E-4A7A-8C82-2B1BB7A0FC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3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2DC1DF-884E-4BA9-8095-17DDEEB8C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FD58B6-ABF7-4EAD-AE1D-963D1612E6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64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5A32C6-0EE9-4FE5-8B6A-0B124A3C1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C3DB82-A410-4D4D-812A-DDD169F33F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04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F76895-14AA-4265-96AF-E3C865D31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D60C18-0E61-4288-8525-D8F5189534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86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782AEE-8836-4615-A1D0-3A5F63493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8ECEE7-B86A-4B70-BBBB-B4AD96727E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29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5676CB-2099-406D-8FD8-085AF5796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7DB125-EEEC-4439-BDC7-90E1381D23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60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B12941-6DD8-4B42-950C-23385CAE1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1FCEFA-6C64-412D-8293-A3A8C6F29F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95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A07B0F-8F28-4678-B52F-A951D5336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15F2E3-B2A9-41DA-B24E-69DF3BC7D7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33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25E54B-EAF8-46F3-AE03-F59891FC2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9EDA86-0E0A-4DF2-A5B5-2BA362F318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08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09849E-0582-47FC-95ED-CCCCE2BEB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966C7-80CE-4599-A167-18CF45C680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59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6492DC-1AF4-4E40-8C3F-B486A1A59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016605-916A-41D8-A315-A0ABCE29A4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6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49D7E0-9989-48E3-A0C1-9CC65D6B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2180F0-BA39-4DCC-8E4F-65764FCC0A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67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A5A557-FB0D-4AF1-9981-7C5D04BA8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A2C895-416D-49C3-B0F2-1AD8A43473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64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3C5993-417F-40E0-8BCB-6FDA6590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1EDB45-0535-42D7-842F-5C6A7C8C8E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32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4CE406-98BB-42F5-A623-001D02B0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FF4D10-6798-48F6-94B6-FBBE948046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79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1485FD-F58A-4572-93E8-F3B2F9EF5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68E3B7-4482-421F-B717-B091CD49B7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19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BC6DF7-8381-4ED2-9667-0E483CB4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BB4CFB-E8C0-4387-80D0-EF4D526EB1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20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A03ECE-34AF-4870-BE25-41D8B83A2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CB75A0-2FF2-4209-B3C8-271F4F94D3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85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B12926-3433-41C6-982E-4C566547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EFEEF6-D744-45A8-AFB9-9640608D78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73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38E18A-E98A-47EA-845F-D1B2F6B55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AE444C-86DD-4F1D-A196-4E4B734F77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28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76F68D-7916-44CF-88EA-B90C7CF88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A1E3A8-D077-42B4-878F-2AE76CFD22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97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284DB7-9D20-49CC-B9A2-23C9807E2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2B4095-C62D-42A5-931D-7CBCDF02B4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47ABBC-1357-4A82-83D6-E87E4D2C6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9CB9B4-B4CC-4AEA-9E9F-EE7BD7A31B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92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3B74A7-8366-492C-9697-16F0EF044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48B23E-9B62-4C1F-9192-B334263F6A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1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D1A129-A0E5-43CF-93B0-94B4863C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580628-37CB-46D2-B0C7-D32029D30E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46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32E01A-44B1-47BA-9519-180D24456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CE1422-B676-4601-9806-94D420AA40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16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3EB51E-D17F-47B8-849E-4FBD00A15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FFC949-D13F-4A2F-B941-CFC2EF5D24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19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86E246-9C33-453E-90F8-EED3BFFCB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7FA59D-B6A6-4753-9BE0-BD0F62EE03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02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5687F7-05F3-4397-8D82-01901C3EE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F89917-60A5-443E-94F1-3A0D40F84B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32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4E4E2E-8ADB-4DCC-84AA-AD96A5914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18A883-B2C3-4AEC-BC4A-E110CB66C4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7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D85381-E887-44FF-B19C-B3FF43AD8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133FD4-FDB7-496F-8FA7-306B65FA43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93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192FF0-B698-4CB5-A9B5-2D7E70D48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82F0E3-C514-4C86-B2DC-92D35D3492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14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D221AA-02E7-450E-9B36-EE62C7F70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E4F96A-212A-4312-9D55-2639A1BC30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5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FF83FF-58B0-4FC6-AA23-5CEC63C76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170620-0C3C-4318-89C0-E8DE4DC92F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8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C21FE7-BF88-4B79-B07E-8BB12C97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ECD2F-EF64-444F-95F7-457FE92348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5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5A1364-82A3-4709-A2F6-E11CE13A6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C7D06-908C-4C10-98A4-E85C4FC257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5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AF6775-76C9-4879-9490-F6917CD4F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6DFF9-A134-46F9-83C5-A8C30BF9B9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9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103B98-7956-41C0-8E91-16EFB277F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830A48-BE73-4561-8F84-3685BB656F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6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966B67-E653-40C4-AEA6-170C3E0CD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59C9E-CB01-4432-9653-857FBD6995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52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A813DD-322A-44FB-9204-732D6B370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CA61B3-F479-4C61-8EA2-E6E383FB17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27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987B9A-E748-4057-9BD2-45E4B9567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D301E8-32A6-4E39-9AA7-6B5B3014F6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79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43DD5C-5191-40CF-9204-D54040BC1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6A0216-AE10-47E5-B7E9-CEC1A40C88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57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D5E52F-3908-4103-AFC0-5EA3DB893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927D3-5D2B-4312-AFEA-7B7A02750F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60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334338-AD3D-462E-B278-7837DFC62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D1F45D-2097-4AB7-A8BA-21C7496836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45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956700-9DB1-426F-BA84-513FC702C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9A9D61-783B-4B95-B072-6B606BE5D2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11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19A7AA-6FCC-40AE-8D4D-2E37E70AD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0C15E4-6CA0-4F10-8897-AD692C9C57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9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819424-BBE9-4948-99A5-3C6CC0123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6A7A58-F2F0-40FB-A703-2911A4900B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96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438FA0-CB73-4C3B-A1E8-9764D9A44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694713-88E0-4429-B645-3D7344B5BF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33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ASNIATI BINTI MOHD ALI</dc:creator>
  <cp:lastModifiedBy>ASNIATI BINTI MOHD ALI</cp:lastModifiedBy>
  <cp:revision>1</cp:revision>
  <dcterms:created xsi:type="dcterms:W3CDTF">2026-04-10T02:31:06Z</dcterms:created>
  <dcterms:modified xsi:type="dcterms:W3CDTF">2026-04-10T02:31:06Z</dcterms:modified>
</cp:coreProperties>
</file>